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slideMasters/slideMaster358.xml" ContentType="application/vnd.openxmlformats-officedocument.presentationml.slideMaster+xml"/>
  <Override PartName="/ppt/slides/slide3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</p:sldIdLst>
  <p:notesMasterIdLst>
    <p:notesMasterId r:id="rId3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360" Type="http://schemas.openxmlformats.org/officeDocument/2006/relationships/notesMaster" Target="notesMasters/notesMaster1.xml"/><Relationship Id="rId361" Type="http://schemas.openxmlformats.org/officeDocument/2006/relationships/presProps" Target="presProps.xml"/><Relationship Id="rId362" Type="http://schemas.openxmlformats.org/officeDocument/2006/relationships/viewProps" Target="viewProps.xml"/><Relationship Id="rId363" Type="http://schemas.openxmlformats.org/officeDocument/2006/relationships/theme" Target="theme/theme1.xml"/><Relationship Id="rId3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8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358</Slides>
  <Notes>358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358</vt:i4>
      </vt:variant>
    </vt:vector>
  </HeadingPairs>
  <TitlesOfParts>
    <vt:vector size="3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CE204 Object-Oriented Programming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2022-02-26T15:43:20Z</dcterms:created>
  <dcterms:modified xsi:type="dcterms:W3CDTF">2022-02-26T15:43:20Z</dcterms:modified>
</cp:coreProperties>
</file>